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Курсовая работа по детской челюстно-лицевой хирургии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Тема: Открытые и закрытые повреждения мягких тканей рта и лица у детей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4646" y="6211669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Подготовила: студентка гр. 16лс6 4 курса Пашкова А.В.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dirty="0" smtClean="0"/>
              <a:t>Травмой или повреждением называется воздействие на организм человека факторов внешней среды, нарушающее анатомическую целостность и физиологические функции органов и тканей и сопровождающееся местной и общей реакцией организма.</a:t>
            </a:r>
            <a:endParaRPr lang="ru-RU" sz="1800" dirty="0"/>
          </a:p>
        </p:txBody>
      </p:sp>
      <p:pic>
        <p:nvPicPr>
          <p:cNvPr id="5" name="Содержимое 4" descr="3f1ea02ed01691f4dada35bcde2921e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669719"/>
            <a:ext cx="4038600" cy="2631400"/>
          </a:xfrm>
        </p:spPr>
      </p:pic>
      <p:pic>
        <p:nvPicPr>
          <p:cNvPr id="6" name="Содержимое 5" descr="edc6630b4baffa75162dde1f20e095a6-400x26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657729"/>
            <a:ext cx="4038600" cy="265538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Классификация повреждений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По механизму возникновения:</a:t>
            </a:r>
          </a:p>
          <a:p>
            <a:r>
              <a:rPr lang="ru-RU" dirty="0" smtClean="0"/>
              <a:t>Механические</a:t>
            </a:r>
          </a:p>
          <a:p>
            <a:r>
              <a:rPr lang="ru-RU" dirty="0" smtClean="0"/>
              <a:t>Термические</a:t>
            </a:r>
          </a:p>
          <a:p>
            <a:r>
              <a:rPr lang="ru-RU" dirty="0" smtClean="0"/>
              <a:t>Химические</a:t>
            </a:r>
          </a:p>
          <a:p>
            <a:r>
              <a:rPr lang="ru-RU" dirty="0" smtClean="0"/>
              <a:t>Лучевые</a:t>
            </a:r>
          </a:p>
          <a:p>
            <a:r>
              <a:rPr lang="ru-RU" dirty="0" smtClean="0"/>
              <a:t>Комбинированные</a:t>
            </a:r>
            <a:endParaRPr lang="ru-RU" dirty="0"/>
          </a:p>
        </p:txBody>
      </p:sp>
      <p:pic>
        <p:nvPicPr>
          <p:cNvPr id="5" name="Содержимое 4" descr="1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43514"/>
          <a:stretch>
            <a:fillRect/>
          </a:stretch>
        </p:blipFill>
        <p:spPr>
          <a:xfrm>
            <a:off x="4786314" y="1571612"/>
            <a:ext cx="3710014" cy="370027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Классификация повреждений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По характеру:</a:t>
            </a:r>
          </a:p>
          <a:p>
            <a:r>
              <a:rPr lang="ru-RU" dirty="0" smtClean="0"/>
              <a:t>С повреждением мягких тканей лица и полости рта</a:t>
            </a:r>
          </a:p>
          <a:p>
            <a:r>
              <a:rPr lang="ru-RU" dirty="0" smtClean="0"/>
              <a:t>С повреждениями зубов</a:t>
            </a:r>
          </a:p>
          <a:p>
            <a:r>
              <a:rPr lang="ru-RU" dirty="0" smtClean="0"/>
              <a:t>С переломами костей лицевого скелета</a:t>
            </a:r>
          </a:p>
          <a:p>
            <a:r>
              <a:rPr lang="ru-RU" dirty="0" smtClean="0"/>
              <a:t>С сочетанными повреждениями тканей ЧЛО</a:t>
            </a:r>
            <a:endParaRPr lang="ru-RU" dirty="0"/>
          </a:p>
        </p:txBody>
      </p:sp>
      <p:pic>
        <p:nvPicPr>
          <p:cNvPr id="5" name="Содержимое 4" descr="2132470_original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66119"/>
            <a:ext cx="4038600" cy="40386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Ушибы</a:t>
            </a:r>
            <a:endParaRPr lang="ru-RU" dirty="0"/>
          </a:p>
        </p:txBody>
      </p:sp>
      <p:pic>
        <p:nvPicPr>
          <p:cNvPr id="4" name="Содержимое 3" descr="sante-pourquoi-un-choc-a-la-tete-fait-il-une-bosse_4006623_1000x641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697" y="1882775"/>
            <a:ext cx="7132605" cy="4572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Ушибы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Ушиб - механическое </a:t>
            </a:r>
            <a:r>
              <a:rPr lang="ru-RU" dirty="0" smtClean="0"/>
              <a:t>повреждение тканей или органов без нарушения анатомической целости кожи или слизистой, возникшее путем прямого действия тупого предмета на тот или </a:t>
            </a:r>
            <a:r>
              <a:rPr lang="ru-RU" dirty="0" smtClean="0"/>
              <a:t>иной </a:t>
            </a:r>
            <a:r>
              <a:rPr lang="ru-RU" dirty="0" smtClean="0"/>
              <a:t>участок тела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Несмотря на то, что дети в возрасте до 5 лет относительно чаще падают, чем более старшие дети, благодаря эластичности кожи лица, обилию подкожно-жировой клетчатки, наличию жирового комка </a:t>
            </a:r>
            <a:r>
              <a:rPr lang="ru-RU" dirty="0" err="1" smtClean="0"/>
              <a:t>Биша</a:t>
            </a:r>
            <a:r>
              <a:rPr lang="ru-RU" dirty="0" smtClean="0"/>
              <a:t>, а также меньшему росту и весу, они чаще всего получают ушибы мягких тканей лица без нарушения целостности кожи и повреждения зубов и костей лицевого скелета.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Гематомы и кровоизлияния</a:t>
            </a:r>
            <a:endParaRPr lang="ru-RU" dirty="0"/>
          </a:p>
        </p:txBody>
      </p:sp>
      <p:pic>
        <p:nvPicPr>
          <p:cNvPr id="4" name="Содержимое 3" descr="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6814" y="1882775"/>
            <a:ext cx="6710372" cy="4572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Гематомы и кровоизлияния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Гематома — это «кровяная опухоль», возникающая за счет повреждения кровеносных сосудов и расслоения мягких тканей с образованием полости. Наиболее характерным признаком образования гематомы мягких тканей является симптом флюктуации или </a:t>
            </a:r>
            <a:r>
              <a:rPr lang="ru-RU" dirty="0" err="1" smtClean="0"/>
              <a:t>зыбления</a:t>
            </a:r>
            <a:r>
              <a:rPr lang="ru-RU" dirty="0" smtClean="0"/>
              <a:t>. Кожа над гематомой имеет синюшно-красный цвет, пальпация тканей болезненна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Кровоизлияние — это пропитывание (</a:t>
            </a:r>
            <a:r>
              <a:rPr lang="ru-RU" dirty="0" err="1" smtClean="0"/>
              <a:t>имбибиция</a:t>
            </a:r>
            <a:r>
              <a:rPr lang="ru-RU" dirty="0" smtClean="0"/>
              <a:t>) кровью мягких тканей (подкожно-жировой клетчатки, мышц лица и др.), поврежденных во время травмы.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Гематомы и кровоизлияния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Особую опасность представляют нарастающие гематомы и гематомы, тотчас образующиеся после отсасывания крови из нее. В этих случаях речь идет, как правило, о повреждении крупных артериальных сосудов. Такие гематомы чаще всего встречаются при повреждении мягких тканей дна полости рта и шеи.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Раны</a:t>
            </a:r>
            <a:endParaRPr lang="ru-RU" dirty="0"/>
          </a:p>
        </p:txBody>
      </p:sp>
      <p:pic>
        <p:nvPicPr>
          <p:cNvPr id="4" name="Содержимое 3" descr="mom-turns-kid-scar-into-harry-potter-lightning-sign-fb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08505"/>
            <a:ext cx="8229600" cy="432054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Рана — это повреждение мягких тканей с нарушением целостности покровов тела (кожи или слизистой) и с возможным повреждением подлежащих тканей. Признаками раны, как открытого повреждения тканей, являются: кровотечение, инфицирование, зияние краев раны, боль, нарушение функций и </a:t>
            </a:r>
            <a:r>
              <a:rPr lang="ru-RU" dirty="0" smtClean="0"/>
              <a:t>др.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ран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 характеру повреждения:</a:t>
            </a:r>
          </a:p>
          <a:p>
            <a:r>
              <a:rPr lang="ru-RU" sz="2400" dirty="0" smtClean="0"/>
              <a:t>Колотые</a:t>
            </a:r>
          </a:p>
          <a:p>
            <a:r>
              <a:rPr lang="ru-RU" sz="2400" dirty="0" smtClean="0"/>
              <a:t>Резанные</a:t>
            </a:r>
          </a:p>
          <a:p>
            <a:r>
              <a:rPr lang="ru-RU" sz="2400" dirty="0" smtClean="0"/>
              <a:t>Рубленные</a:t>
            </a:r>
          </a:p>
          <a:p>
            <a:r>
              <a:rPr lang="ru-RU" sz="2400" dirty="0" smtClean="0"/>
              <a:t>Ушибленные и рвано-ушибленные</a:t>
            </a:r>
          </a:p>
          <a:p>
            <a:r>
              <a:rPr lang="ru-RU" sz="2400" dirty="0" smtClean="0"/>
              <a:t>Укушенные</a:t>
            </a:r>
          </a:p>
          <a:p>
            <a:r>
              <a:rPr lang="ru-RU" sz="2400" dirty="0" smtClean="0"/>
              <a:t>Огнестрельные</a:t>
            </a: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ран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глубине:</a:t>
            </a:r>
          </a:p>
          <a:p>
            <a:r>
              <a:rPr lang="ru-RU" dirty="0" smtClean="0"/>
              <a:t>Мелкие</a:t>
            </a:r>
          </a:p>
          <a:p>
            <a:r>
              <a:rPr lang="ru-RU" dirty="0" smtClean="0"/>
              <a:t>Глубокие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ран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 отношению к полостям тела:</a:t>
            </a:r>
          </a:p>
          <a:p>
            <a:r>
              <a:rPr lang="ru-RU" dirty="0" smtClean="0"/>
              <a:t>Проникающие</a:t>
            </a:r>
          </a:p>
          <a:p>
            <a:r>
              <a:rPr lang="ru-RU" dirty="0" smtClean="0"/>
              <a:t>Не проникающие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Клиническая картина ран на лице определяется локализацией раны, характером повреждения и др. Однако в детском возрасте раны мягких тканей лица и полости рта имеют свои особенности, обусловленные анатомо-физиологическим и возрастным строением тканей челюстно-лицевой области. 	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Таким образом, вопросы клиники, диагностики, оказания неотложной помощи и лечения детей с травмой челюстно-лицевой области не потеряли своей актуальности до сих пор, и являются одной из основных проблем челюстно-лицевой хирургии и стоматологии. Своевременное и эффективное решение этих вопросов во многом зависит от уровня подготовки специалистов, оказывающих помощь пострадавшим, от качества оказания медицинской помощи детям на всех этапах лечения.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285992"/>
            <a:ext cx="8229600" cy="1399032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53</TotalTime>
  <Words>502</Words>
  <PresentationFormat>Экран (4:3)</PresentationFormat>
  <Paragraphs>50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Яркая</vt:lpstr>
      <vt:lpstr>Курсовая работа по детской челюстно-лицевой хирургии</vt:lpstr>
      <vt:lpstr>Травмой или повреждением называется воздействие на организм человека факторов внешней среды, нарушающее анатомическую целостность и физиологические функции органов и тканей и сопровождающееся местной и общей реакцией организма.</vt:lpstr>
      <vt:lpstr>Классификация повреждений</vt:lpstr>
      <vt:lpstr>Классификация повреждений</vt:lpstr>
      <vt:lpstr>Ушибы</vt:lpstr>
      <vt:lpstr>Ушибы</vt:lpstr>
      <vt:lpstr>Гематомы и кровоизлияния</vt:lpstr>
      <vt:lpstr>Гематомы и кровоизлияния</vt:lpstr>
      <vt:lpstr>Гематомы и кровоизлияния</vt:lpstr>
      <vt:lpstr>Раны</vt:lpstr>
      <vt:lpstr>Раны</vt:lpstr>
      <vt:lpstr>Классификация ран</vt:lpstr>
      <vt:lpstr>Классификация ран</vt:lpstr>
      <vt:lpstr>Классификация ран</vt:lpstr>
      <vt:lpstr>Раны</vt:lpstr>
      <vt:lpstr>Слайд 16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Курсовая работа по детской челюстно-лицевой хирургии</dc:title>
  <dc:creator>Мои документы</dc:creator>
  <cp:lastModifiedBy>Мои документы</cp:lastModifiedBy>
  <cp:revision>9</cp:revision>
  <dcterms:created xsi:type="dcterms:W3CDTF">2020-06-05T06:07:39Z</dcterms:created>
  <dcterms:modified xsi:type="dcterms:W3CDTF">2020-06-05T06:25:10Z</dcterms:modified>
</cp:coreProperties>
</file>