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70" r:id="rId10"/>
    <p:sldId id="263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9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37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003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82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386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9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9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853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777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02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0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891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624A0-830A-4A13-A94A-391C00064F09}" type="datetimeFigureOut">
              <a:rPr lang="ru-RU" smtClean="0"/>
              <a:t>17.11.2017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9418-09EB-46B6-A967-B907762CAB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29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061460" y="9848850"/>
            <a:ext cx="85725" cy="32385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775710" y="9984105"/>
            <a:ext cx="914400" cy="914400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59814" y="698795"/>
            <a:ext cx="8892178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ФГБОУ ВО «Пензенский государственный университет»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Медицинский институт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Кафедра стоматологии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Курсовая работа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Протезирование зубных рядов (сложное протезирование)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Название дисциплины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«Методы определения центральной окклюзии при частичных дефектах зубных рядов.»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Тема работы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lang="ru-RU" sz="16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lang="ru-RU" sz="16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endParaRPr lang="ru-RU" sz="16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Выполнил: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студент 14ВЛС15 группы 4  курса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Цатурян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Г.В.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Проверил: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старший  преподаватель кафедры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78013" algn="l"/>
              </a:tabLst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Смольянинов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С.И.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068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5"/>
            <a:ext cx="8604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Определение положения центрального соотношения челюстей (ЦС)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196752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Клинический этап ортопедического лечения больных (ОЛ), страдающих полной адентией, авторы трактуют по-разному и называют определением прикуса, определением центральной </a:t>
            </a:r>
            <a:r>
              <a:rPr lang="ru-RU" dirty="0" err="1"/>
              <a:t>ок</a:t>
            </a:r>
            <a:r>
              <a:rPr lang="ru-RU" dirty="0"/>
              <a:t>​</a:t>
            </a:r>
            <a:r>
              <a:rPr lang="ru-RU" dirty="0" err="1"/>
              <a:t>клюзии</a:t>
            </a:r>
            <a:r>
              <a:rPr lang="ru-RU" dirty="0"/>
              <a:t>, определением центрального со​отношения челюстей </a:t>
            </a:r>
          </a:p>
        </p:txBody>
      </p:sp>
    </p:spTree>
    <p:extLst>
      <p:ext uri="{BB962C8B-B14F-4D97-AF65-F5344CB8AC3E}">
        <p14:creationId xmlns:p14="http://schemas.microsoft.com/office/powerpoint/2010/main" val="2102607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4583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0233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9036496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>
              <a:lnSpc>
                <a:spcPct val="150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Центральная окклюзия и ее признаки (суставной, мышечный, зубной).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marL="95250" marR="95250">
              <a:lnSpc>
                <a:spcPct val="150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Методика определения центральной окклюзии. Различные методы фиксации положения зубных рядов в центральной окклюзии.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Гипсовка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моделей в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окклюдатор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и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артикулятор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r>
              <a:rPr lang="ru-RU" dirty="0" smtClean="0">
                <a:effectLst/>
                <a:latin typeface="Times New Roman"/>
                <a:ea typeface="Calibri"/>
              </a:rPr>
              <a:t>Центральная окклюзия – множественные </a:t>
            </a:r>
            <a:r>
              <a:rPr lang="ru-RU" dirty="0" err="1" smtClean="0">
                <a:effectLst/>
                <a:latin typeface="Times New Roman"/>
                <a:ea typeface="Calibri"/>
              </a:rPr>
              <a:t>фиссурно</a:t>
            </a:r>
            <a:r>
              <a:rPr lang="ru-RU" dirty="0" smtClean="0">
                <a:effectLst/>
                <a:latin typeface="Times New Roman"/>
                <a:ea typeface="Calibri"/>
              </a:rPr>
              <a:t>-бугорковые контакты зубных рядов, при которых суставные головки </a:t>
            </a:r>
            <a:r>
              <a:rPr lang="ru-RU" dirty="0" err="1" smtClean="0">
                <a:effectLst/>
                <a:latin typeface="Times New Roman"/>
                <a:ea typeface="Calibri"/>
              </a:rPr>
              <a:t>раcположены</a:t>
            </a:r>
            <a:r>
              <a:rPr lang="ru-RU" dirty="0" smtClean="0">
                <a:effectLst/>
                <a:latin typeface="Times New Roman"/>
                <a:ea typeface="Calibri"/>
              </a:rPr>
              <a:t> в наиболее тонкой аваскулярной части суставных дисков в </a:t>
            </a:r>
            <a:r>
              <a:rPr lang="ru-RU" dirty="0" err="1" smtClean="0">
                <a:effectLst/>
                <a:latin typeface="Times New Roman"/>
                <a:ea typeface="Calibri"/>
              </a:rPr>
              <a:t>передневерхнем</a:t>
            </a:r>
            <a:r>
              <a:rPr lang="ru-RU" dirty="0" smtClean="0">
                <a:effectLst/>
                <a:latin typeface="Times New Roman"/>
                <a:ea typeface="Calibri"/>
              </a:rPr>
              <a:t> отделе суставных ямок напротив основания суставных бугорков, жевательные мышцы одно</a:t>
            </a:r>
            <a:r>
              <a:rPr lang="ru-RU" dirty="0">
                <a:ea typeface="Calibri"/>
                <a:cs typeface="Times New Roman"/>
              </a:rPr>
              <a:t>временно и равномерно сокращены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5202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239713"/>
            <a:ext cx="8497887" cy="637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2482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632"/>
            <a:ext cx="8133523" cy="610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4898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71753"/>
            <a:ext cx="7992888" cy="3206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5250" marR="95250">
              <a:lnSpc>
                <a:spcPct val="150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</a:rPr>
              <a:t>Методика определения центральной окклюзии.</a:t>
            </a:r>
            <a:endParaRPr lang="ru-RU" sz="1600" dirty="0" smtClean="0">
              <a:effectLst/>
              <a:latin typeface="Times New Roman"/>
              <a:ea typeface="Times New Roman"/>
            </a:endParaRPr>
          </a:p>
          <a:p>
            <a:pPr marL="95250" marR="95250">
              <a:lnSpc>
                <a:spcPct val="150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dirty="0" smtClean="0">
                <a:effectLst/>
                <a:latin typeface="Times New Roman"/>
                <a:ea typeface="Times New Roman"/>
              </a:rPr>
              <a:t>Для изготовления протезов необходимо установить зубные ряды в центральной окклюзии и перенести соответствующие ориентиры на модель. Установление моделей в центральной окклюзии производят с учетом наличия и расположения </a:t>
            </a:r>
            <a:r>
              <a:rPr lang="ru-RU" dirty="0" err="1" smtClean="0">
                <a:effectLst/>
                <a:latin typeface="Times New Roman"/>
                <a:ea typeface="Times New Roman"/>
              </a:rPr>
              <a:t>антагонирующих</a:t>
            </a:r>
            <a:r>
              <a:rPr lang="ru-RU" dirty="0" smtClean="0">
                <a:effectLst/>
                <a:latin typeface="Times New Roman"/>
                <a:ea typeface="Times New Roman"/>
              </a:rPr>
              <a:t> зубов. Различают три типичных варианта состояния зубных рядов при наличии в них дефектов, при которых разными способами устанавливают центральную окклюзию.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67304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20688"/>
            <a:ext cx="8993158" cy="583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569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938459" cy="5953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193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0058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331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48962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ACCBF9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221</Words>
  <Application>Microsoft Office PowerPoint</Application>
  <PresentationFormat>Экран (4:3)</PresentationFormat>
  <Paragraphs>25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Евросеть</dc:creator>
  <cp:lastModifiedBy>Евросеть</cp:lastModifiedBy>
  <cp:revision>3</cp:revision>
  <dcterms:created xsi:type="dcterms:W3CDTF">2017-11-17T03:08:15Z</dcterms:created>
  <dcterms:modified xsi:type="dcterms:W3CDTF">2017-11-17T03:28:35Z</dcterms:modified>
</cp:coreProperties>
</file>