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38" y="1052736"/>
            <a:ext cx="3890780" cy="3312367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«</a:t>
            </a:r>
            <a:r>
              <a:rPr lang="ru-RU" dirty="0" err="1" smtClean="0"/>
              <a:t>Медиапроект</a:t>
            </a:r>
            <a:r>
              <a:rPr lang="ru-RU" dirty="0" smtClean="0"/>
              <a:t> печатного издания о феминизме «</a:t>
            </a:r>
            <a:r>
              <a:rPr lang="en-US" dirty="0" smtClean="0"/>
              <a:t>FEMINA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4941168"/>
            <a:ext cx="3816424" cy="1752600"/>
          </a:xfrm>
        </p:spPr>
        <p:txBody>
          <a:bodyPr>
            <a:normAutofit fontScale="55000" lnSpcReduction="20000"/>
          </a:bodyPr>
          <a:lstStyle/>
          <a:p>
            <a:pPr algn="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Денисов Владимир - студент 3 курса Пензенского Государственного Университета</a:t>
            </a:r>
          </a:p>
          <a:p>
            <a:pPr algn="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специальности «Реклама и связи с общественностью»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Владимир\Desktop\МГУ\Макеты\wOVeUehTtc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65" y="0"/>
            <a:ext cx="4587203" cy="688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063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6690" y="160338"/>
            <a:ext cx="4748748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/>
                </a:solidFill>
              </a:rPr>
              <a:t>ВВЕДЕНИЕ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268760"/>
            <a:ext cx="4464496" cy="525658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/>
              <a:t>Печатное издание «</a:t>
            </a:r>
            <a:r>
              <a:rPr lang="en-US" dirty="0"/>
              <a:t>FEMINA</a:t>
            </a:r>
            <a:r>
              <a:rPr lang="ru-RU" dirty="0"/>
              <a:t>» - это современный журнал для женщин, имеющих активную жизненную позицию и поддерживающих феминистское течение. </a:t>
            </a:r>
            <a:endParaRPr lang="en-US" dirty="0" smtClean="0"/>
          </a:p>
          <a:p>
            <a:pPr algn="just"/>
            <a:r>
              <a:rPr lang="ru-RU" dirty="0"/>
              <a:t>Это печатное издание направлено на поддержку мотивов своих читательниц, оно развивает и раскрывает основополагающие вопросы и факты феминизма, как исторические, так и современные по стране или миру в целом. </a:t>
            </a:r>
            <a:endParaRPr lang="en-US" dirty="0" smtClean="0"/>
          </a:p>
          <a:p>
            <a:pPr algn="just"/>
            <a:r>
              <a:rPr lang="ru-RU" dirty="0"/>
              <a:t>Таким образом, данное издание будет представлять собой не банальный журнал, твердо поддерживающий четко выраженную социальную позицию, а скорее современный журнал о многих спектрах жизни через призму феминизма. </a:t>
            </a:r>
            <a:endParaRPr lang="ru-RU" dirty="0"/>
          </a:p>
        </p:txBody>
      </p:sp>
      <p:sp>
        <p:nvSpPr>
          <p:cNvPr id="4" name="AutoShape 2" descr="https://pp.userapi.com/c637318/v637318200/3a19e/dellH9dOsQ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 descr="C:\Users\Владимир\Desktop\dellH9dOsQ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1" r="9037"/>
          <a:stretch/>
        </p:blipFill>
        <p:spPr bwMode="auto">
          <a:xfrm>
            <a:off x="0" y="0"/>
            <a:ext cx="43226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291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7545" y="188640"/>
            <a:ext cx="3385385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ЦЕЛЕВАЯ АУДИТОРИЯ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757546" y="1844824"/>
            <a:ext cx="3134934" cy="482453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/>
              <a:t>Женщины, от 23 до 35 лет, имеет высшее образование и средний доход, проживающая в крупном городе (Москва, Санкт- Петербург, Новосибирск). </a:t>
            </a:r>
          </a:p>
          <a:p>
            <a:pPr algn="just"/>
            <a:r>
              <a:rPr lang="ru-RU" dirty="0" smtClean="0"/>
              <a:t>Главное для женщины карьера, самореализация и социально-значимый успех.</a:t>
            </a:r>
          </a:p>
          <a:p>
            <a:pPr algn="just"/>
            <a:r>
              <a:rPr lang="ru-RU" dirty="0" smtClean="0"/>
              <a:t>Она привыкла решать свои проблемы сама.</a:t>
            </a:r>
          </a:p>
          <a:p>
            <a:pPr algn="just"/>
            <a:r>
              <a:rPr lang="ru-RU" dirty="0" smtClean="0"/>
              <a:t>Мечта: равноправие мужчин и женщин.</a:t>
            </a:r>
            <a:endParaRPr lang="ru-RU" dirty="0"/>
          </a:p>
        </p:txBody>
      </p:sp>
      <p:pic>
        <p:nvPicPr>
          <p:cNvPr id="2049" name="Picture 1" descr="C:\Users\Владимир\Desktop\fDlnNAAXL5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6"/>
          <a:stretch/>
        </p:blipFill>
        <p:spPr bwMode="auto">
          <a:xfrm>
            <a:off x="-88090" y="0"/>
            <a:ext cx="584563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179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5384" y="274638"/>
            <a:ext cx="4618616" cy="1143000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МИССИЯ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5384" y="1600200"/>
            <a:ext cx="4161415" cy="485313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Миссия имеет социальный характер.</a:t>
            </a:r>
          </a:p>
          <a:p>
            <a:pPr algn="just"/>
            <a:r>
              <a:rPr lang="ru-RU" dirty="0" smtClean="0"/>
              <a:t>Журнал также нацелен создавать грамотный и логически-точный пакет информации для потенциальных читателей.</a:t>
            </a:r>
          </a:p>
          <a:p>
            <a:pPr algn="just"/>
            <a:r>
              <a:rPr lang="ru-RU" dirty="0" smtClean="0"/>
              <a:t>Освещение наиболее накаленных тем и проблем в обществе, семье, коллективе и т.д.</a:t>
            </a:r>
          </a:p>
        </p:txBody>
      </p:sp>
      <p:pic>
        <p:nvPicPr>
          <p:cNvPr id="11266" name="Picture 2" descr="C:\Users\Владимир\Desktop\-7HFRqbUG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265" y="0"/>
            <a:ext cx="4565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971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188640"/>
            <a:ext cx="455487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ЦЕЛЬ И ЗАДАЧИ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600200"/>
            <a:ext cx="4320480" cy="49251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Цель – диалог, дистанционная помощь женщинам в вопросе феминизма.</a:t>
            </a:r>
          </a:p>
          <a:p>
            <a:pPr algn="just"/>
            <a:r>
              <a:rPr lang="ru-RU" dirty="0" smtClean="0"/>
              <a:t>Задачи:</a:t>
            </a:r>
          </a:p>
          <a:p>
            <a:pPr algn="just">
              <a:buFontTx/>
              <a:buChar char="-"/>
            </a:pPr>
            <a:r>
              <a:rPr lang="ru-RU" dirty="0" smtClean="0"/>
              <a:t>Информирование;</a:t>
            </a:r>
          </a:p>
          <a:p>
            <a:pPr algn="just">
              <a:buFontTx/>
              <a:buChar char="-"/>
            </a:pPr>
            <a:r>
              <a:rPr lang="ru-RU" dirty="0" smtClean="0"/>
              <a:t>Затрагивание наиболее значимых проблем общества и малых групп;</a:t>
            </a:r>
          </a:p>
          <a:p>
            <a:pPr algn="just">
              <a:buFontTx/>
              <a:buChar char="-"/>
            </a:pPr>
            <a:r>
              <a:rPr lang="ru-RU" dirty="0" smtClean="0"/>
              <a:t>Создание диалога читателя и автора;</a:t>
            </a:r>
          </a:p>
          <a:p>
            <a:pPr algn="just">
              <a:buFontTx/>
              <a:buChar char="-"/>
            </a:pPr>
            <a:r>
              <a:rPr lang="ru-RU" dirty="0" smtClean="0"/>
              <a:t>Формирование обоснованных мнений экспертов.</a:t>
            </a:r>
            <a:endParaRPr lang="ru-RU" dirty="0"/>
          </a:p>
        </p:txBody>
      </p:sp>
      <p:pic>
        <p:nvPicPr>
          <p:cNvPr id="6146" name="Picture 2" descr="C:\Users\Владимир\Desktop\dv3g_UQRM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572000" cy="687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10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1164" y="404664"/>
            <a:ext cx="468283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ТЕМАТИЧЕСКИЙ РУБРИКАТОР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1988840"/>
            <a:ext cx="4104456" cy="475252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dirty="0"/>
              <a:t>Основополагающей </a:t>
            </a:r>
            <a:r>
              <a:rPr lang="ru-RU" b="1" dirty="0"/>
              <a:t>темой печатного издания </a:t>
            </a:r>
            <a:r>
              <a:rPr lang="ru-RU" dirty="0"/>
              <a:t>является – феминизм, а точнее, его наличие и развитие в России. </a:t>
            </a:r>
            <a:endParaRPr lang="ru-RU" dirty="0" smtClean="0"/>
          </a:p>
          <a:p>
            <a:pPr algn="just"/>
            <a:r>
              <a:rPr lang="ru-RU" dirty="0" smtClean="0"/>
              <a:t>Рубрики:</a:t>
            </a:r>
          </a:p>
          <a:p>
            <a:pPr algn="just">
              <a:buFontTx/>
              <a:buChar char="-"/>
            </a:pPr>
            <a:r>
              <a:rPr lang="ru-RU" dirty="0" smtClean="0"/>
              <a:t>Об истории феминизма;</a:t>
            </a:r>
          </a:p>
          <a:p>
            <a:pPr algn="just">
              <a:buFontTx/>
              <a:buChar char="-"/>
            </a:pPr>
            <a:r>
              <a:rPr lang="ru-RU" dirty="0" smtClean="0"/>
              <a:t>Об авторитетной личности и/или ее история по тематике номера;</a:t>
            </a:r>
          </a:p>
          <a:p>
            <a:pPr algn="just">
              <a:buFontTx/>
              <a:buChar char="-"/>
            </a:pPr>
            <a:r>
              <a:rPr lang="ru-RU" dirty="0" smtClean="0"/>
              <a:t>О мировых новостях феминизма;</a:t>
            </a:r>
          </a:p>
          <a:p>
            <a:pPr algn="just">
              <a:buFontTx/>
              <a:buChar char="-"/>
            </a:pPr>
            <a:r>
              <a:rPr lang="ru-RU" dirty="0" smtClean="0"/>
              <a:t>О психологии развития феминизма;</a:t>
            </a:r>
          </a:p>
          <a:p>
            <a:pPr algn="just">
              <a:buFontTx/>
              <a:buChar char="-"/>
            </a:pPr>
            <a:r>
              <a:rPr lang="ru-RU" dirty="0" smtClean="0"/>
              <a:t>О правовой сфере жизни феминисток;</a:t>
            </a:r>
          </a:p>
          <a:p>
            <a:pPr algn="just">
              <a:buFontTx/>
              <a:buChar char="-"/>
            </a:pPr>
            <a:r>
              <a:rPr lang="ru-RU" dirty="0" smtClean="0"/>
              <a:t>О развлекательных событиях (мода, музыка, искусство и т.д.);</a:t>
            </a:r>
          </a:p>
          <a:p>
            <a:pPr algn="just">
              <a:buFontTx/>
              <a:buChar char="-"/>
            </a:pPr>
            <a:r>
              <a:rPr lang="ru-RU" dirty="0" smtClean="0"/>
              <a:t>Об образовании;</a:t>
            </a:r>
          </a:p>
          <a:p>
            <a:pPr algn="just"/>
            <a:r>
              <a:rPr lang="ru-RU" b="1" dirty="0" smtClean="0"/>
              <a:t>Стилистика </a:t>
            </a:r>
            <a:r>
              <a:rPr lang="ru-RU" b="1" dirty="0"/>
              <a:t>печатного издания</a:t>
            </a:r>
            <a:r>
              <a:rPr lang="ru-RU" dirty="0"/>
              <a:t> состоит в том, чтобы писать о социальной проблеме понятным и доступным языком, при этом оперируя авторитетным мнением </a:t>
            </a:r>
            <a:endParaRPr lang="ru-RU" dirty="0"/>
          </a:p>
        </p:txBody>
      </p:sp>
      <p:pic>
        <p:nvPicPr>
          <p:cNvPr id="7170" name="Picture 2" descr="C:\Users\Владимир\Desktop\oXttoIV9F3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 t="2021" r="5948" b="1616"/>
          <a:stretch/>
        </p:blipFill>
        <p:spPr bwMode="auto">
          <a:xfrm>
            <a:off x="0" y="-4906"/>
            <a:ext cx="4461165" cy="686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749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188640"/>
            <a:ext cx="4572000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ТЕХНИЧЕСКИЕ ХАРАКТЕРИСТИКИ ЖУРНАЛА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600200"/>
            <a:ext cx="4392488" cy="499715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Формат: Журнал (А5)</a:t>
            </a:r>
          </a:p>
          <a:p>
            <a:r>
              <a:rPr lang="ru-RU" dirty="0" smtClean="0"/>
              <a:t>Объем: 60-80 стр.</a:t>
            </a:r>
          </a:p>
          <a:p>
            <a:r>
              <a:rPr lang="ru-RU" dirty="0" smtClean="0"/>
              <a:t>Периодичность: ежемесячник</a:t>
            </a:r>
          </a:p>
          <a:p>
            <a:r>
              <a:rPr lang="ru-RU" dirty="0" smtClean="0"/>
              <a:t>Основные темы: </a:t>
            </a:r>
            <a:r>
              <a:rPr lang="ru-RU" dirty="0"/>
              <a:t>история протекания феминизма в мире, мнения экспертов в области феминизма, а также </a:t>
            </a:r>
            <a:r>
              <a:rPr lang="ru-RU" dirty="0" err="1"/>
              <a:t>медийных</a:t>
            </a:r>
            <a:r>
              <a:rPr lang="ru-RU" dirty="0"/>
              <a:t> лиц, переживающие данное направление в своей жизни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Тираж: 5000 экземпляров.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C:\Users\Владимир\Desktop\МГУ\Макеты\PrabDFR2qx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262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9764" y="332656"/>
            <a:ext cx="4184236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B050"/>
                </a:solidFill>
              </a:rPr>
              <a:t>МЕТОДЫ РАСПРОСТРАНЕНИЯ ЖУРНАЛА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2060848"/>
            <a:ext cx="3672408" cy="446449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/>
              <a:t>- Подписка на </a:t>
            </a:r>
            <a:r>
              <a:rPr lang="ru-RU" dirty="0" smtClean="0"/>
              <a:t>почте;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- </a:t>
            </a:r>
            <a:r>
              <a:rPr lang="ru-RU" dirty="0" smtClean="0"/>
              <a:t>Распространение;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-Розничная продажа;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- Контролируемый тираж</a:t>
            </a:r>
            <a:r>
              <a:rPr lang="ru-RU" dirty="0" smtClean="0"/>
              <a:t>.;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- Участие в </a:t>
            </a:r>
            <a:r>
              <a:rPr lang="ru-RU" dirty="0" smtClean="0"/>
              <a:t>мероприятиях;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- </a:t>
            </a:r>
            <a:r>
              <a:rPr lang="ru-RU" dirty="0" smtClean="0"/>
              <a:t>Проведение мероприятий;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- </a:t>
            </a:r>
            <a:r>
              <a:rPr lang="ru-RU" dirty="0"/>
              <a:t>Активная рекламная </a:t>
            </a:r>
            <a:r>
              <a:rPr lang="ru-RU" dirty="0" smtClean="0"/>
              <a:t>кампания;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- </a:t>
            </a:r>
            <a:r>
              <a:rPr lang="ru-RU" dirty="0"/>
              <a:t>Аналогия журнала в интернете, с малой частью статей, интервью, и других материалов.</a:t>
            </a:r>
          </a:p>
          <a:p>
            <a:pPr algn="just"/>
            <a:endParaRPr lang="ru-RU" dirty="0"/>
          </a:p>
        </p:txBody>
      </p:sp>
      <p:pic>
        <p:nvPicPr>
          <p:cNvPr id="9218" name="Picture 2" descr="C:\Users\Владимир\Desktop\article_image_19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7" r="27621"/>
          <a:stretch/>
        </p:blipFill>
        <p:spPr bwMode="auto">
          <a:xfrm>
            <a:off x="0" y="0"/>
            <a:ext cx="49597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05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5658" y="274638"/>
            <a:ext cx="4268342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СОДЕРЖАТЕЛЬНО-КОМПОЗИЦИОННАЯ МОДЕЛЬ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5658" y="1600200"/>
            <a:ext cx="4016822" cy="492514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Предполагаемая стилистика и дизайн – дизайн тонкий, современный и лаконичный. </a:t>
            </a:r>
            <a:endParaRPr lang="ru-RU" dirty="0" smtClean="0"/>
          </a:p>
          <a:p>
            <a:r>
              <a:rPr lang="ru-RU" dirty="0" smtClean="0"/>
              <a:t>Шрифт – «</a:t>
            </a:r>
            <a:r>
              <a:rPr lang="en-US" dirty="0" smtClean="0"/>
              <a:t>Times New Roman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Цвета: использование фирменных цветов журнала, а также в зависимости от темы/сезона номера.</a:t>
            </a:r>
          </a:p>
          <a:p>
            <a:r>
              <a:rPr lang="ru-RU" dirty="0" smtClean="0"/>
              <a:t>Фото: постановочные</a:t>
            </a:r>
            <a:endParaRPr lang="ru-RU" dirty="0"/>
          </a:p>
        </p:txBody>
      </p:sp>
      <p:pic>
        <p:nvPicPr>
          <p:cNvPr id="10242" name="Picture 2" descr="C:\Users\Владимир\Desktop\UJ_jKe0DVU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8756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23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1052736"/>
            <a:ext cx="4114800" cy="453650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Макет обложки журнала «</a:t>
            </a:r>
            <a:r>
              <a:rPr lang="en-US" sz="2800" dirty="0" smtClean="0"/>
              <a:t>FEMINA</a:t>
            </a:r>
            <a:r>
              <a:rPr lang="ru-RU" sz="2800" dirty="0" smtClean="0"/>
              <a:t>».</a:t>
            </a:r>
            <a:br>
              <a:rPr lang="ru-RU" sz="2800" dirty="0" smtClean="0"/>
            </a:br>
            <a:r>
              <a:rPr lang="ru-RU" sz="2800" dirty="0" smtClean="0"/>
              <a:t>Можно заметить основные стилистические мотивы, и фирменный стиль издания.</a:t>
            </a:r>
            <a:endParaRPr lang="ru-RU" sz="2800" dirty="0"/>
          </a:p>
        </p:txBody>
      </p:sp>
      <p:pic>
        <p:nvPicPr>
          <p:cNvPr id="4098" name="Picture 2" descr="C:\Users\Владимир\Desktop\МГУ\Макеты\wOVeUehTtc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21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Макет верстки статей журнала «</a:t>
            </a:r>
            <a:r>
              <a:rPr lang="en-US" dirty="0" smtClean="0"/>
              <a:t>FEMINA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3074" name="Picture 2" descr="C:\Users\Владимир\Desktop\МГУ\Макеты\макет верстки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15553"/>
            <a:ext cx="685462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585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478</Words>
  <Application>Microsoft Office PowerPoint</Application>
  <PresentationFormat>Экран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«Медиапроект печатного издания о феминизме «FEMINA»</vt:lpstr>
      <vt:lpstr>ВВЕДЕНИЕ</vt:lpstr>
      <vt:lpstr>ЦЕЛЕВАЯ АУДИТОРИЯ</vt:lpstr>
      <vt:lpstr>МИССИЯ</vt:lpstr>
      <vt:lpstr>ЦЕЛЬ И ЗАДАЧИ</vt:lpstr>
      <vt:lpstr>ТЕМАТИЧЕСКИЙ РУБРИКАТОР</vt:lpstr>
      <vt:lpstr>ТЕХНИЧЕСКИЕ ХАРАКТЕРИСТИКИ ЖУРНАЛА</vt:lpstr>
      <vt:lpstr>МЕТОДЫ РАСПРОСТРАНЕНИЯ ЖУРНАЛА</vt:lpstr>
      <vt:lpstr>СОДЕРЖАТЕЛЬНО-КОМПОЗИЦИОННАЯ МОДЕЛЬ </vt:lpstr>
      <vt:lpstr>Макет обложки журнала «FEMINA». Можно заметить основные стилистические мотивы, и фирменный стиль издания.</vt:lpstr>
      <vt:lpstr>Макет верстки статей журнала «FEMINA»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Медиапроект печатного издания о феминизме «FEMINA»</dc:title>
  <dc:creator>Владимир</dc:creator>
  <cp:lastModifiedBy>Владимир</cp:lastModifiedBy>
  <cp:revision>6</cp:revision>
  <dcterms:created xsi:type="dcterms:W3CDTF">2017-03-15T18:02:19Z</dcterms:created>
  <dcterms:modified xsi:type="dcterms:W3CDTF">2017-03-15T19:03:28Z</dcterms:modified>
</cp:coreProperties>
</file>