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147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A9AC4-1E40-418B-ADA1-FE45CA45014C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9B0635-A31D-44A1-90FB-3A5DC1583E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F1677A-D9B2-42ED-8B13-EEDC27C72D7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6082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"/>
          <p:cNvGrpSpPr/>
          <p:nvPr/>
        </p:nvGrpSpPr>
        <p:grpSpPr>
          <a:xfrm>
            <a:off x="0" y="-1179512"/>
            <a:ext cx="8892480" cy="9289032"/>
            <a:chOff x="-1" y="0"/>
            <a:chExt cx="6858000" cy="9144000"/>
          </a:xfrm>
        </p:grpSpPr>
        <p:pic>
          <p:nvPicPr>
            <p:cNvPr id="4" name="Picture 3" descr="сканирование0013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6858000" cy="9144000"/>
            </a:xfrm>
            <a:prstGeom prst="rect">
              <a:avLst/>
            </a:prstGeom>
          </p:spPr>
        </p:pic>
        <p:pic>
          <p:nvPicPr>
            <p:cNvPr id="5" name="Picture 4" descr="Новый рисунок (1)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728411" y="922832"/>
              <a:ext cx="1552073" cy="184443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6" name="TextBox 5"/>
          <p:cNvSpPr txBox="1"/>
          <p:nvPr/>
        </p:nvSpPr>
        <p:spPr>
          <a:xfrm>
            <a:off x="0" y="258695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СЕРТИФИКАТ</a:t>
            </a:r>
            <a:endParaRPr lang="en-US" sz="2000" b="1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614640"/>
            <a:ext cx="9144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algn="ctr"/>
            <a:endParaRPr lang="ru-RU" sz="1400" b="1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участника</a:t>
            </a:r>
          </a:p>
          <a:p>
            <a:pPr algn="ctr"/>
            <a:r>
              <a:rPr lang="en-US" sz="1400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VI </a:t>
            </a:r>
            <a:r>
              <a:rPr lang="ru-RU" sz="1400" b="1" dirty="0">
                <a:solidFill>
                  <a:prstClr val="black"/>
                </a:solidFill>
                <a:latin typeface="Times New Roman"/>
                <a:cs typeface="Times New Roman"/>
              </a:rPr>
              <a:t>М</a:t>
            </a:r>
            <a:r>
              <a:rPr lang="ru-RU" sz="1400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еждународной </a:t>
            </a:r>
            <a:r>
              <a:rPr lang="ru-RU" sz="1400" b="1" dirty="0">
                <a:solidFill>
                  <a:prstClr val="black"/>
                </a:solidFill>
                <a:latin typeface="Times New Roman"/>
                <a:cs typeface="Times New Roman"/>
              </a:rPr>
              <a:t>научно-практической </a:t>
            </a:r>
            <a:r>
              <a:rPr lang="ru-RU" sz="1400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конференции</a:t>
            </a:r>
          </a:p>
          <a:p>
            <a:pPr algn="ctr"/>
            <a:r>
              <a:rPr lang="ru-RU" sz="1600" b="1" i="1" dirty="0">
                <a:solidFill>
                  <a:srgbClr val="000099"/>
                </a:solidFill>
                <a:latin typeface="Times New Roman"/>
                <a:cs typeface="Times New Roman"/>
              </a:rPr>
              <a:t>«Гносеологические основы образования</a:t>
            </a:r>
            <a:r>
              <a:rPr lang="ru-RU" sz="1600" b="1" i="1" dirty="0" smtClean="0">
                <a:solidFill>
                  <a:srgbClr val="000099"/>
                </a:solidFill>
                <a:latin typeface="Times New Roman"/>
                <a:cs typeface="Times New Roman"/>
              </a:rPr>
              <a:t>»,</a:t>
            </a:r>
            <a:r>
              <a:rPr lang="ru-RU" sz="1600" b="1" dirty="0" smtClean="0">
                <a:solidFill>
                  <a:srgbClr val="000099"/>
                </a:solidFill>
                <a:latin typeface="Times New Roman"/>
                <a:cs typeface="Times New Roman"/>
              </a:rPr>
              <a:t>   </a:t>
            </a:r>
          </a:p>
          <a:p>
            <a:pPr marL="985838" algn="ctr"/>
            <a:r>
              <a:rPr lang="ru-RU" sz="1400" b="1" dirty="0" smtClean="0">
                <a:latin typeface="Times New Roman"/>
                <a:cs typeface="Times New Roman"/>
              </a:rPr>
              <a:t>посвящённой памяти профессора С.П. Баранова и</a:t>
            </a:r>
          </a:p>
          <a:p>
            <a:pPr marL="985838" algn="ctr"/>
            <a:r>
              <a:rPr lang="ru-RU" sz="1400" b="1" dirty="0" smtClean="0">
                <a:latin typeface="Times New Roman"/>
                <a:cs typeface="Times New Roman"/>
              </a:rPr>
              <a:t>10-летию кафедры дошкольного и начального  образования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7742" y="996194"/>
            <a:ext cx="47173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МИНИСТЕРСТВО ПРОСВЕЩЕНИЯ</a:t>
            </a:r>
          </a:p>
          <a:p>
            <a:pPr algn="ctr"/>
            <a:r>
              <a:rPr lang="ru-RU" sz="12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РОССИЙСКОЙ ФЕДЕРАЦИИ </a:t>
            </a:r>
          </a:p>
          <a:p>
            <a:pPr algn="ctr"/>
            <a:r>
              <a:rPr lang="ru-RU" sz="12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 ФГБОУ ВО  </a:t>
            </a:r>
          </a:p>
          <a:p>
            <a:pPr algn="ctr"/>
            <a:r>
              <a:rPr lang="ru-RU" sz="12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«ЛГПУ имени П.П. Семенова-Тян-Шанского»</a:t>
            </a:r>
          </a:p>
          <a:p>
            <a:pPr algn="ctr"/>
            <a:r>
              <a:rPr lang="ru-RU" sz="1200" dirty="0" smtClean="0">
                <a:solidFill>
                  <a:srgbClr val="000090"/>
                </a:solidFill>
                <a:latin typeface="Times New Roman"/>
                <a:cs typeface="Times New Roman"/>
              </a:rPr>
              <a:t>Институт психологии и образования</a:t>
            </a:r>
          </a:p>
          <a:p>
            <a:endParaRPr lang="en-US" sz="1200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01867" y="4145664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endParaRPr lang="en-US" sz="2400" i="1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4876524"/>
            <a:ext cx="74119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400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algn="r"/>
            <a:endParaRPr lang="ru-RU" sz="1400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algn="r"/>
            <a:r>
              <a:rPr lang="en-US" sz="1400" dirty="0" smtClean="0">
                <a:solidFill>
                  <a:prstClr val="black"/>
                </a:solidFill>
                <a:latin typeface="Times New Roman"/>
                <a:cs typeface="Times New Roman"/>
              </a:rPr>
              <a:t>28-29</a:t>
            </a:r>
            <a:r>
              <a:rPr lang="ru-RU" sz="1400" dirty="0" smtClean="0">
                <a:solidFill>
                  <a:prstClr val="black"/>
                </a:solidFill>
                <a:latin typeface="Times New Roman"/>
                <a:cs typeface="Times New Roman"/>
              </a:rPr>
              <a:t>октября 202</a:t>
            </a:r>
            <a:r>
              <a:rPr lang="en-US" sz="1400" dirty="0" smtClean="0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r>
              <a:rPr lang="ru-RU" sz="1400" dirty="0" smtClean="0">
                <a:solidFill>
                  <a:prstClr val="black"/>
                </a:solidFill>
                <a:latin typeface="Times New Roman"/>
                <a:cs typeface="Times New Roman"/>
              </a:rPr>
              <a:t>г.</a:t>
            </a:r>
          </a:p>
          <a:p>
            <a:pPr algn="r"/>
            <a:endParaRPr lang="ru-RU" sz="1400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algn="r"/>
            <a:endParaRPr lang="ru-RU" sz="1400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algn="r"/>
            <a:endParaRPr lang="ru-RU" sz="1400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algn="r"/>
            <a:endParaRPr lang="ru-RU" sz="1400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algn="r"/>
            <a:r>
              <a:rPr lang="ru-RU" sz="1400" dirty="0" smtClean="0">
                <a:solidFill>
                  <a:prstClr val="black"/>
                </a:solidFill>
                <a:latin typeface="Times New Roman"/>
                <a:cs typeface="Times New Roman"/>
              </a:rPr>
              <a:t>                                      Ректор                                                                             Н.В. Федина                    </a:t>
            </a:r>
            <a:endParaRPr lang="en-US" sz="14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15616" y="5229200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lang="ru-RU" sz="14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endParaRPr lang="ru-RU" sz="1400" dirty="0" smtClean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r>
              <a:rPr lang="ru-RU" sz="1400" dirty="0" smtClean="0">
                <a:solidFill>
                  <a:prstClr val="black"/>
                </a:solidFill>
                <a:latin typeface="Times New Roman"/>
                <a:cs typeface="Times New Roman"/>
              </a:rPr>
              <a:t>		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17742" y="3260749"/>
            <a:ext cx="56316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Барашкиной</a:t>
            </a:r>
            <a:r>
              <a:rPr lang="ru-RU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Светланы Борисовны</a:t>
            </a:r>
            <a:endParaRPr lang="ru-RU" sz="28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AB6906C-FEEE-4FDB-9A52-5D54F2E47E3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38768" t="71645" r="27109" b="13117"/>
          <a:stretch>
            <a:fillRect/>
          </a:stretch>
        </p:blipFill>
        <p:spPr>
          <a:xfrm>
            <a:off x="3419872" y="5949280"/>
            <a:ext cx="2448272" cy="146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115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58</Words>
  <Application>Microsoft Office PowerPoint</Application>
  <PresentationFormat>Экран (4:3)</PresentationFormat>
  <Paragraphs>28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Пользователь Windows</cp:lastModifiedBy>
  <cp:revision>3</cp:revision>
  <dcterms:created xsi:type="dcterms:W3CDTF">2021-10-27T09:16:45Z</dcterms:created>
  <dcterms:modified xsi:type="dcterms:W3CDTF">2021-11-07T10:37:58Z</dcterms:modified>
</cp:coreProperties>
</file>