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08" r:id="rId1"/>
  </p:sldMasterIdLst>
  <p:sldIdLst>
    <p:sldId id="256" r:id="rId2"/>
    <p:sldId id="259" r:id="rId3"/>
    <p:sldId id="260" r:id="rId4"/>
    <p:sldId id="261" r:id="rId5"/>
    <p:sldId id="262" r:id="rId6"/>
    <p:sldId id="266" r:id="rId7"/>
    <p:sldId id="263" r:id="rId8"/>
    <p:sldId id="264" r:id="rId9"/>
    <p:sldId id="265" r:id="rId10"/>
    <p:sldId id="26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5B106E36-FD25-4E2D-B0AA-010F637433A0}" type="datetimeFigureOut">
              <a:rPr lang="ru-RU" smtClean="0"/>
              <a:pPr/>
              <a:t>02.05.2020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02.05.2020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02.05.2020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02.05.2020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02.05.2020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02.05.2020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988840"/>
            <a:ext cx="8062912" cy="1470025"/>
          </a:xfrm>
        </p:spPr>
        <p:txBody>
          <a:bodyPr>
            <a:normAutofit fontScale="90000"/>
          </a:bodyPr>
          <a:lstStyle/>
          <a:p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100" dirty="0" err="1" smtClean="0">
                <a:latin typeface="Times New Roman" pitchFamily="18" charset="0"/>
                <a:cs typeface="Times New Roman" pitchFamily="18" charset="0"/>
              </a:rPr>
              <a:t>Внеротовые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виды проводникового обезболивания на нижней челюсти. Проводниковая анестезия на нижней челюсти. Топографическая анатомия III-ей ветви тройничного нерва. Показания и противопоказания»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157192"/>
            <a:ext cx="6400800" cy="481608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Студент </a:t>
            </a:r>
            <a:r>
              <a:rPr lang="ru-RU" dirty="0" err="1" smtClean="0">
                <a:solidFill>
                  <a:schemeClr val="tx1"/>
                </a:solidFill>
              </a:rPr>
              <a:t>Азамов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Саидазам</a:t>
            </a:r>
            <a:r>
              <a:rPr lang="ru-RU" dirty="0" smtClean="0">
                <a:solidFill>
                  <a:schemeClr val="tx1"/>
                </a:solidFill>
              </a:rPr>
              <a:t> 18лс9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395" descr="https://www.zdravosil.ru/uploads/posts/2015-04/148-771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3528" y="1385392"/>
            <a:ext cx="8640960" cy="547260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051720" y="548680"/>
            <a:ext cx="60486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Ветви тройничного нерва </a:t>
            </a:r>
            <a:r>
              <a:rPr lang="ru-RU" sz="2800" dirty="0" smtClean="0"/>
              <a:t> </a:t>
            </a:r>
            <a:endParaRPr lang="ru-RU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1" descr="C:\Users\1\Downloads\slide-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48680"/>
            <a:ext cx="8220405" cy="61653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1" descr="C:\Users\1\Desktop\фотк курсач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484784"/>
            <a:ext cx="7553386" cy="460851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187624" y="692696"/>
            <a:ext cx="72728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Нижнечелюстной канал </a:t>
            </a:r>
            <a:endParaRPr lang="ru-RU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 descr="C:\Users\1\Downloads\45_html_2121677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96752"/>
            <a:ext cx="8450801" cy="525658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115616" y="620688"/>
            <a:ext cx="75608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/>
              <a:t>Внеротовой</a:t>
            </a:r>
            <a:r>
              <a:rPr lang="ru-RU" sz="2400" dirty="0" smtClean="0"/>
              <a:t> </a:t>
            </a:r>
            <a:r>
              <a:rPr lang="ru-RU" sz="2400" dirty="0" smtClean="0"/>
              <a:t>способ ментальной анестезии </a:t>
            </a:r>
            <a:endParaRPr lang="ru-RU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 descr="C:\Users\1\Downloads\provodnikovay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5519" y="2060848"/>
            <a:ext cx="8828481" cy="396044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763688" y="620688"/>
            <a:ext cx="69127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проводниковая анестезия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 descr="C:\Users\1\Downloads\image-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8496944" cy="64087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 descr="C:\Users\1\Downloads\stvolovaya-anesteziya-e15163361822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764704"/>
            <a:ext cx="6120680" cy="58292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 descr="C:\Users\1\Downloads\image-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21296"/>
            <a:ext cx="8576954" cy="63367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2564904"/>
            <a:ext cx="7992887" cy="1240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СПАСИБО ЗА ВНИМАНИЕ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33</TotalTime>
  <Words>45</Words>
  <Application>Microsoft Office PowerPoint</Application>
  <PresentationFormat>Экран (4:3)</PresentationFormat>
  <Paragraphs>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Яркая</vt:lpstr>
      <vt:lpstr>«Внеротовые виды проводникового обезболивания на нижней челюсти. Проводниковая анестезия на нижней челюсти. Топографическая анатомия III-ей ветви тройничного нерва. Показания и противопоказания»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«Внеротовые виды проводникового обезболивания на нижней челюсти. Проводниковая анестезия на нижней челюсти. Топографическая анатомия III-ей ветви тройничного нерва. Показания и противопоказания»  </dc:title>
  <dc:creator>1</dc:creator>
  <cp:lastModifiedBy>1</cp:lastModifiedBy>
  <cp:revision>5</cp:revision>
  <dcterms:created xsi:type="dcterms:W3CDTF">2020-05-02T15:05:45Z</dcterms:created>
  <dcterms:modified xsi:type="dcterms:W3CDTF">2020-05-02T15:49:03Z</dcterms:modified>
</cp:coreProperties>
</file>